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BB2E-B124-40F3-8A3B-90EE6FB97123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F1EF-BE3E-4420-BA9B-606C9E8C42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BB2E-B124-40F3-8A3B-90EE6FB97123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F1EF-BE3E-4420-BA9B-606C9E8C4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BB2E-B124-40F3-8A3B-90EE6FB97123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F1EF-BE3E-4420-BA9B-606C9E8C4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BB2E-B124-40F3-8A3B-90EE6FB97123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F1EF-BE3E-4420-BA9B-606C9E8C42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BB2E-B124-40F3-8A3B-90EE6FB97123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F1EF-BE3E-4420-BA9B-606C9E8C4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BB2E-B124-40F3-8A3B-90EE6FB97123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F1EF-BE3E-4420-BA9B-606C9E8C42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BB2E-B124-40F3-8A3B-90EE6FB97123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F1EF-BE3E-4420-BA9B-606C9E8C42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BB2E-B124-40F3-8A3B-90EE6FB97123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F1EF-BE3E-4420-BA9B-606C9E8C4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BB2E-B124-40F3-8A3B-90EE6FB97123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F1EF-BE3E-4420-BA9B-606C9E8C4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BB2E-B124-40F3-8A3B-90EE6FB97123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F1EF-BE3E-4420-BA9B-606C9E8C4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BB2E-B124-40F3-8A3B-90EE6FB97123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F1EF-BE3E-4420-BA9B-606C9E8C42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DCBB2E-B124-40F3-8A3B-90EE6FB97123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BBF1EF-BE3E-4420-BA9B-606C9E8C42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studio.code.org/s/course3/stage/7/puzzle/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7: Bee: Conditionals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30" y="533400"/>
            <a:ext cx="3177770" cy="31777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8844" y="3723362"/>
            <a:ext cx="25635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http://the-bee-teacher.wikispaces.com/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215" y="5917753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functions have we used before?</a:t>
            </a:r>
          </a:p>
          <a:p>
            <a:r>
              <a:rPr lang="en-US" dirty="0" smtClean="0"/>
              <a:t>Why do we use functions?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9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0" dirty="0" smtClean="0">
                <a:solidFill>
                  <a:srgbClr val="696969"/>
                </a:solidFill>
                <a:effectLst/>
                <a:latin typeface="Arial"/>
              </a:rPr>
              <a:t>Students will:</a:t>
            </a:r>
          </a:p>
          <a:p>
            <a:pPr>
              <a:buFont typeface="Arial"/>
              <a:buChar char="•"/>
            </a:pP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Compare properties and values using &gt;, =, &lt; symbols</a:t>
            </a:r>
          </a:p>
          <a:p>
            <a:pPr>
              <a:buFont typeface="Arial"/>
              <a:buChar char="•"/>
            </a:pP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Translate spoken language conditional statements into a program</a:t>
            </a:r>
          </a:p>
          <a:p>
            <a:pPr>
              <a:buFont typeface="Arial"/>
              <a:buChar char="•"/>
            </a:pP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Execute an algorithm with a conditional statement</a:t>
            </a:r>
          </a:p>
          <a:p>
            <a:pPr>
              <a:buFont typeface="Arial"/>
              <a:buChar char="•"/>
            </a:pP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Use conditional statements to make logic-based choices</a:t>
            </a:r>
          </a:p>
          <a:p>
            <a:pPr>
              <a:buFont typeface="Arial"/>
              <a:buChar char="•"/>
            </a:pP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Nest conditionals to analyze multiple value conditions using if, else if, else logic</a:t>
            </a:r>
          </a:p>
          <a:p>
            <a:pPr>
              <a:buFont typeface="Arial"/>
              <a:buChar char="•"/>
            </a:pPr>
            <a:r>
              <a:rPr lang="en-US" b="0" i="0" dirty="0" smtClean="0">
                <a:solidFill>
                  <a:srgbClr val="696969"/>
                </a:solidFill>
                <a:effectLst/>
                <a:latin typeface="Arial"/>
              </a:rPr>
              <a:t>Write functions that execute nested conditionals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6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44564"/>
            <a:ext cx="7848600" cy="440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447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https://studio.code.org/s/course3/stage/7/puzzle/1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81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80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969711" cy="1143000"/>
          </a:xfrm>
        </p:spPr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879850" cy="396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609601"/>
            <a:ext cx="44354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8006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It’s foggy.</a:t>
            </a:r>
          </a:p>
          <a:p>
            <a:r>
              <a:rPr lang="en-US" sz="2400" dirty="0" smtClean="0"/>
              <a:t>The bee can’t see.</a:t>
            </a:r>
          </a:p>
          <a:p>
            <a:r>
              <a:rPr lang="en-US" sz="2400" dirty="0" smtClean="0"/>
              <a:t>Is it a flower or a honeycomb?</a:t>
            </a:r>
          </a:p>
          <a:p>
            <a:r>
              <a:rPr lang="en-US" sz="2400" dirty="0" smtClean="0"/>
              <a:t>Help the bee make the right decision.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2417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dirty="0" smtClean="0"/>
              <a:t>(more challenging)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758210"/>
            <a:ext cx="2583535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2954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</a:t>
            </a:r>
            <a:r>
              <a:rPr lang="en-US" sz="2400" dirty="0" smtClean="0"/>
              <a:t>Find out </a:t>
            </a:r>
            <a:r>
              <a:rPr lang="en-US" sz="2400" dirty="0" smtClean="0"/>
              <a:t>if the unknown </a:t>
            </a:r>
            <a:r>
              <a:rPr lang="en-US" sz="2400" dirty="0" smtClean="0"/>
              <a:t>object is </a:t>
            </a:r>
            <a:r>
              <a:rPr lang="en-US" sz="2400" dirty="0" smtClean="0"/>
              <a:t>a flower or a honeycomb. Your goal is to control the bee to find out.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980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Complete Stage 7</a:t>
            </a:r>
          </a:p>
          <a:p>
            <a:r>
              <a:rPr lang="en-US" sz="3600" dirty="0" smtClean="0"/>
              <a:t>Progress your way through the stage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7732643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</TotalTime>
  <Words>148</Words>
  <Application>Microsoft Office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Georgia</vt:lpstr>
      <vt:lpstr>Trebuchet MS</vt:lpstr>
      <vt:lpstr>Slipstream</vt:lpstr>
      <vt:lpstr>Stage 7: Bee: Conditionals</vt:lpstr>
      <vt:lpstr>Objectives</vt:lpstr>
      <vt:lpstr>Video</vt:lpstr>
      <vt:lpstr>Example #1</vt:lpstr>
      <vt:lpstr>Example (more challenging)</vt:lpstr>
      <vt:lpstr>Directions</vt:lpstr>
    </vt:vector>
  </TitlesOfParts>
  <Company>Charles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7: Bee: Conditionals</dc:title>
  <dc:creator>ychristian</dc:creator>
  <cp:lastModifiedBy>O'Grady-Cunniff, Dianne (CCPS)</cp:lastModifiedBy>
  <cp:revision>3</cp:revision>
  <dcterms:created xsi:type="dcterms:W3CDTF">2015-07-22T12:22:55Z</dcterms:created>
  <dcterms:modified xsi:type="dcterms:W3CDTF">2015-07-25T18:55:32Z</dcterms:modified>
</cp:coreProperties>
</file>